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F3472-1FFC-D04C-B89E-19FC5C398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D9D311-A4B2-6946-86C3-6D59C57C7D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F7014-4C69-4E48-AD7F-951F6B29D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FE48D-AFCF-F447-AB32-838C5FC0E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D3A2C-FC8F-4147-94E6-905965D1C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42380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69B61-56DB-624C-A7CD-2E156438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2E6866-6240-724A-ACBA-F359CBA323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E68F7-426B-574D-9C13-139A0FCF9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4AB39-C521-5A46-B40A-E7E501F85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EF659-19D6-4746-B586-29DB81476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9815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6DFBF8-E643-5B41-99B9-880D451AB5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0985A7-5E13-5E4E-BBAD-56CCADED55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FB4D9-A144-4847-B12B-A8B105419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8FA9C-8A5F-6C42-963D-71122DC32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0AC24-52BA-7B4A-A7D9-DA8DFC5AB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05155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192D2-ED84-C34D-92F5-0ED123814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BF117-1D53-2F4E-AE75-72A595D20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F4690-8E52-0249-B188-83B681AAC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6F018-7B75-0D4A-AD0C-A7B82EDC9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7B6A2-D1BC-F445-A2DE-4992165B5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27168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BAC37-E1DC-0545-A468-096A56937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B5E6C-F98A-5640-A99B-0912BF666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626A4-6957-7646-A86C-5DF5F5040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9838E-A7B9-7546-90F8-A3EFAB009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44181-BA40-EB46-9E74-1EEE3F1FD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48446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6927-33ED-0D41-9D53-3DDB2E978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1826C-D365-C84F-8E61-0452F192EC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F1EDDE-690E-AF44-B84D-748421362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57896-3473-2C40-BD8E-09505ED7F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2ADBA3-EE67-2B47-9C4E-2726092C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3EF85-02A6-5247-A7F5-6C21968A1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67267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631C0-7050-1140-97B5-D653937F2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146C1-1B75-0747-9E1D-CD9120C72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3D4BC-BFD9-5344-A588-7B908662E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2C1A3C-FFCA-784C-8433-E0DCAE5396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F430E6-F24C-D548-8AFA-AB432D5F28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395123-CA33-714A-9A02-67B8B31C0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078CA-CB80-254F-9883-BCBF8FDA2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EF0CCC-4BEE-9B41-99CF-01B51F45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7961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C3545-E606-DA42-A025-B4672E0C6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F42D1E-370F-1544-BFD9-3B44C1C4A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7A39D9-1C24-4347-A274-783BB5F99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7776EE-8496-8647-A2CF-B77AD3C0B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77127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D8948B-4533-724B-B005-78FE995A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2D92FD-F7EE-964B-87EC-DFD6ED2A6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F5729-AB83-634A-81A6-468DDECDC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81052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6A4D7-C382-FC43-841D-0DCFD3F18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26731-C63E-2240-8438-EED15C656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27E3E-C25C-6840-8ACA-9C56C000E5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A34E6-5443-B74B-AA37-A964AB04A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42E3E-DB60-6C49-9BCF-4E90CCACC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BA28D-B468-BB4D-B43C-17988E8E2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44971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B9AD4-BDC6-1A4B-AE57-7BEC0C49D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8ADF57-FEB9-4243-B0E7-9E858414B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21902-7FBF-4C4C-BDE6-6963EE17A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6D9309-5718-0945-AE4B-CDFE452CC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5DE97-F61A-2B42-AA6B-70DA3BCA5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CDC7E5-7811-654C-8B53-62662536E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60448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F156AC-325E-F348-89D6-E10A27C94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ABB19C-1BD2-DC4B-9DAA-C77E62654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685A3-C339-3F4D-BD71-48DB64997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F15DA-F5DD-C349-A633-39B537D7F1AD}" type="datetimeFigureOut">
              <a:rPr lang="en-CN" smtClean="0"/>
              <a:t>2020/5/23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225BE-F884-4F43-BCEB-1A0FC91FB8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AEAE5-B8C8-C249-A71B-C5FD630E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4FBA9-E8F2-C143-AE41-70467A700B0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23751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66938A-AA4D-AA4F-B960-868EA555A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" y="0"/>
            <a:ext cx="121854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44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299C59-A9A6-0A43-B5E6-C240DDF88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02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81D34E-BAA6-D948-BFB3-D1D48DE7C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9613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240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F4224D-1B46-8C43-AEA5-F6612B539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77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259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CA9885-8071-4B48-B23B-9A323EA41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897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EA19F7-D4D7-FC45-B3B8-F4AB307ED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826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B4A5F9-F8A8-3D45-AC3E-282832F26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111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25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E65F78-FEA5-8E49-B91C-DF6522903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4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07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5F8A98-9BBF-994B-8C69-3911A20E7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730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A34697-868B-2043-A190-F2A816E3E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053"/>
            <a:ext cx="12192000" cy="675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297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842FB9-5434-0649-B583-EADBFD56D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857"/>
            <a:ext cx="12192000" cy="680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770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3D17B2-E12C-414D-87D9-9FC9F6A76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0868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2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65F4DD-970B-BD44-901D-1BEEABE82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10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FF061A-1230-E54A-98BF-956BF8C5D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497"/>
            <a:ext cx="12191999" cy="677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94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B1B7B6-63C3-DD45-800B-B6D16F215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73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54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DFB800-0DE4-9043-9CE3-F6DF4F510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33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Macintosh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Xi, Jacob</dc:creator>
  <cp:lastModifiedBy>Xi, Jacob</cp:lastModifiedBy>
  <cp:revision>23</cp:revision>
  <dcterms:created xsi:type="dcterms:W3CDTF">2020-05-23T07:49:21Z</dcterms:created>
  <dcterms:modified xsi:type="dcterms:W3CDTF">2020-05-23T08:00:29Z</dcterms:modified>
</cp:coreProperties>
</file>

<file path=docProps/thumbnail.jpeg>
</file>